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</p:sldMasterIdLst>
  <p:notesMasterIdLst>
    <p:notesMasterId r:id="rId24"/>
  </p:notesMasterIdLst>
  <p:sldIdLst>
    <p:sldId id="259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DF54-082C-4277-BFB9-0C7592DDC6B6}" type="datetimeFigureOut">
              <a:rPr lang="nl-NL" smtClean="0"/>
              <a:t>18-5-2016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DB0D8-5FB2-4E89-96E8-E560995E9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0D8-5FB2-4E89-96E8-E560995E9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3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prstClr val="white">
                    <a:alpha val="60000"/>
                  </a:prstClr>
                </a:solidFill>
              </a:rPr>
              <a:pPr/>
              <a:t>18-5-2016</a:t>
            </a:fld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524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5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48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117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prstClr val="white">
                    <a:alpha val="60000"/>
                  </a:prstClr>
                </a:solidFill>
              </a:rPr>
              <a:pPr/>
              <a:t>18-5-2016</a:t>
            </a:fld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40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333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808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999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722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81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319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165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34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084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576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971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93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01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43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7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4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0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1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2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0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prstClr val="white">
                    <a:alpha val="60000"/>
                  </a:prstClr>
                </a:solidFill>
              </a:rPr>
              <a:pPr/>
              <a:t>18-5-2016</a:t>
            </a:fld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9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87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3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6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6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53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49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7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05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62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26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44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3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9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15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40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prstClr val="white">
                    <a:alpha val="60000"/>
                  </a:prstClr>
                </a:solidFill>
              </a:rPr>
              <a:pPr/>
              <a:t>18-5-2016</a:t>
            </a:fld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8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6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1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66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2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25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0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8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09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5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0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46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64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77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3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30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1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7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prstClr val="white">
                    <a:alpha val="60000"/>
                  </a:prstClr>
                </a:solidFill>
              </a:rPr>
              <a:pPr/>
              <a:t>18-5-2016</a:t>
            </a:fld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1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60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34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8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72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52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1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23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8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74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4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27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6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97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1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1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29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prstClr val="white">
                    <a:alpha val="60000"/>
                  </a:prstClr>
                </a:solidFill>
              </a:rPr>
              <a:pPr/>
              <a:t>18-5-2016</a:t>
            </a:fld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2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288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1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16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96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78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80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097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09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505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83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2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750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655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64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91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68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95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540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prstClr val="white">
                    <a:alpha val="60000"/>
                  </a:prstClr>
                </a:solidFill>
              </a:rPr>
              <a:pPr/>
              <a:t>18-5-2016</a:t>
            </a:fld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17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41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60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177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30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39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181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56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10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111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634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0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7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>
                <a:solidFill>
                  <a:srgbClr val="B31166"/>
                </a:solidFill>
              </a:rPr>
              <a:pPr/>
              <a:t>18-5-2016</a:t>
            </a:fld>
            <a:endParaRPr lang="nl-NL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Training </a:t>
            </a:r>
            <a:r>
              <a:rPr lang="nl-NL" dirty="0" err="1"/>
              <a:t>SomToday</a:t>
            </a:r>
            <a:r>
              <a:rPr lang="nl-NL" dirty="0"/>
              <a:t>/</a:t>
            </a:r>
            <a:r>
              <a:rPr lang="nl-NL" dirty="0" err="1"/>
              <a:t>WikiWijs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Dinsdag 24 mei</a:t>
            </a:r>
          </a:p>
        </p:txBody>
      </p:sp>
    </p:spTree>
    <p:extLst>
      <p:ext uri="{BB962C8B-B14F-4D97-AF65-F5344CB8AC3E}">
        <p14:creationId xmlns:p14="http://schemas.microsoft.com/office/powerpoint/2010/main" val="136996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Zorg dat je de uitnodiging om toegevoegd te worden aan een team van </a:t>
            </a:r>
            <a:r>
              <a:rPr lang="nl-NL" dirty="0" err="1"/>
              <a:t>WikiWijs</a:t>
            </a:r>
            <a:r>
              <a:rPr lang="nl-NL" dirty="0"/>
              <a:t> activeert  !!!</a:t>
            </a:r>
          </a:p>
          <a:p>
            <a:r>
              <a:rPr lang="nl-NL" dirty="0"/>
              <a:t>Klik daarvoor op de link</a:t>
            </a:r>
          </a:p>
          <a:p>
            <a:pPr marL="0" indent="0">
              <a:buNone/>
            </a:pPr>
            <a:r>
              <a:rPr lang="nl-NL" dirty="0"/>
              <a:t>    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Log in bij </a:t>
            </a:r>
            <a:r>
              <a:rPr lang="nl-NL" dirty="0" err="1"/>
              <a:t>WikiWijs</a:t>
            </a:r>
            <a:r>
              <a:rPr lang="nl-NL" dirty="0"/>
              <a:t>:  </a:t>
            </a:r>
            <a:r>
              <a:rPr lang="nl-NL" b="1" dirty="0"/>
              <a:t>Som        nieuw tabblad  in browser       maken.wikiwijs.nl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4208106" y="5654351"/>
            <a:ext cx="317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7523583" y="5654351"/>
            <a:ext cx="317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26" y="3129776"/>
            <a:ext cx="5873616" cy="1998300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3825551" y="3555141"/>
            <a:ext cx="541175" cy="756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64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</a:t>
            </a:r>
            <a:r>
              <a:rPr lang="nl-NL" dirty="0"/>
              <a:t> (2)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ziet het volgende scherm van </a:t>
            </a:r>
            <a:r>
              <a:rPr lang="nl-NL" dirty="0" err="1"/>
              <a:t>WikiWijs</a:t>
            </a:r>
            <a:r>
              <a:rPr lang="nl-NL" dirty="0"/>
              <a:t>:</a:t>
            </a:r>
          </a:p>
          <a:p>
            <a:r>
              <a:rPr lang="nl-NL" dirty="0"/>
              <a:t>Je ziet al je teams als je op: </a:t>
            </a:r>
          </a:p>
          <a:p>
            <a:pPr marL="0" indent="0">
              <a:buNone/>
            </a:pPr>
            <a:r>
              <a:rPr lang="nl-NL" dirty="0"/>
              <a:t>      “Mijn </a:t>
            </a:r>
            <a:r>
              <a:rPr lang="nl-NL" dirty="0" err="1"/>
              <a:t>Wikiwijs</a:t>
            </a:r>
            <a:r>
              <a:rPr lang="nl-NL" dirty="0"/>
              <a:t> Maken “klikt</a:t>
            </a:r>
          </a:p>
          <a:p>
            <a:endParaRPr lang="nl-NL" dirty="0"/>
          </a:p>
          <a:p>
            <a:r>
              <a:rPr lang="nl-NL" dirty="0"/>
              <a:t>Elk team heeft arrangementen.</a:t>
            </a:r>
          </a:p>
          <a:p>
            <a:pPr marL="0" indent="0">
              <a:buNone/>
            </a:pPr>
            <a:r>
              <a:rPr lang="nl-NL" dirty="0"/>
              <a:t>      </a:t>
            </a:r>
          </a:p>
          <a:p>
            <a:r>
              <a:rPr lang="nl-NL" dirty="0"/>
              <a:t>Bekijk de arrangementen.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8" y="2445158"/>
            <a:ext cx="5291531" cy="4149517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V="1">
            <a:off x="4572000" y="2771192"/>
            <a:ext cx="1894114" cy="8210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572000" y="3592286"/>
            <a:ext cx="1642188" cy="8032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8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</a:t>
            </a:r>
            <a:r>
              <a:rPr lang="nl-NL" dirty="0"/>
              <a:t> (3)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b="1" dirty="0"/>
              <a:t>Mis je zaken of is er iets niet goed overgezet geef dit dan door aan je trainer.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b="1" dirty="0"/>
              <a:t>Gebruik ook de inloopspreekuren om dit aan te geven.</a:t>
            </a:r>
          </a:p>
        </p:txBody>
      </p:sp>
    </p:spTree>
    <p:extLst>
      <p:ext uri="{BB962C8B-B14F-4D97-AF65-F5344CB8AC3E}">
        <p14:creationId xmlns:p14="http://schemas.microsoft.com/office/powerpoint/2010/main" val="374111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</a:t>
            </a:r>
            <a:r>
              <a:rPr lang="nl-NL" dirty="0"/>
              <a:t> (4)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binnen een arrangement “doorklikt” zie je steeds dat de URL verandert.</a:t>
            </a:r>
          </a:p>
          <a:p>
            <a:r>
              <a:rPr lang="nl-NL" dirty="0"/>
              <a:t>Je kunt de URL kopiëren daar waar je de leerling naar toe wilt leiden: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De link naar het hele arrangement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……………….een hoofdstuk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……………….een paragraaf</a:t>
            </a:r>
          </a:p>
        </p:txBody>
      </p:sp>
    </p:spTree>
    <p:extLst>
      <p:ext uri="{BB962C8B-B14F-4D97-AF65-F5344CB8AC3E}">
        <p14:creationId xmlns:p14="http://schemas.microsoft.com/office/powerpoint/2010/main" val="215477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DPF van leerlingen overzetten (1)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Omdat </a:t>
            </a:r>
            <a:r>
              <a:rPr lang="nl-NL" dirty="0" err="1"/>
              <a:t>SomToday</a:t>
            </a:r>
            <a:r>
              <a:rPr lang="nl-NL" dirty="0"/>
              <a:t> niet voorziet in een DPF moeten de leerlingen hun E-Portfolio overzetten.</a:t>
            </a:r>
          </a:p>
          <a:p>
            <a:r>
              <a:rPr lang="nl-NL" dirty="0"/>
              <a:t>Er komt een oplossing hiervoor . Deze is nu nog niet voorhanden.</a:t>
            </a:r>
          </a:p>
          <a:p>
            <a:r>
              <a:rPr lang="nl-NL" dirty="0"/>
              <a:t>Deze handleiding staat ook in de mail over overzetten E-portfolio.</a:t>
            </a:r>
          </a:p>
        </p:txBody>
      </p:sp>
    </p:spTree>
    <p:extLst>
      <p:ext uri="{BB962C8B-B14F-4D97-AF65-F5344CB8AC3E}">
        <p14:creationId xmlns:p14="http://schemas.microsoft.com/office/powerpoint/2010/main" val="192903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DPF van leerlingen overzetten (2)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3" y="2617928"/>
            <a:ext cx="2606166" cy="3667937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53" y="2622450"/>
            <a:ext cx="2590893" cy="36619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84" y="2618641"/>
            <a:ext cx="2576596" cy="36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9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aan de slag !!!! </a:t>
            </a:r>
          </a:p>
        </p:txBody>
      </p:sp>
      <p:pic>
        <p:nvPicPr>
          <p:cNvPr id="3" name="Tijdelijke aanduiding voor inhoud 2" descr="niet-denken-maar-do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853" y="2283697"/>
            <a:ext cx="3611011" cy="3416300"/>
          </a:xfrm>
        </p:spPr>
      </p:pic>
      <p:pic>
        <p:nvPicPr>
          <p:cNvPr id="4" name="Afbeelding 3" descr="Doen-is-le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67" y="3478747"/>
            <a:ext cx="2743200" cy="2743200"/>
          </a:xfrm>
          <a:prstGeom prst="rect">
            <a:avLst/>
          </a:prstGeom>
        </p:spPr>
      </p:pic>
      <p:pic>
        <p:nvPicPr>
          <p:cNvPr id="6" name="Afbeelding 5" descr="succes0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785" y="27686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doen we vandaag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Huiswerk invoeren in </a:t>
            </a:r>
            <a:r>
              <a:rPr lang="nl-NL" dirty="0" err="1"/>
              <a:t>SomToday</a:t>
            </a:r>
            <a:endParaRPr lang="nl-NL" dirty="0"/>
          </a:p>
          <a:p>
            <a:r>
              <a:rPr lang="nl-NL" dirty="0" err="1"/>
              <a:t>WikiWijs</a:t>
            </a:r>
            <a:r>
              <a:rPr lang="nl-NL" dirty="0"/>
              <a:t>: toegevoegd aan arrangement, bekijken</a:t>
            </a:r>
          </a:p>
          <a:p>
            <a:r>
              <a:rPr lang="nl-NL" dirty="0"/>
              <a:t>Hoe </a:t>
            </a:r>
            <a:r>
              <a:rPr lang="nl-NL" dirty="0" err="1"/>
              <a:t>WikiWijs</a:t>
            </a:r>
            <a:r>
              <a:rPr lang="nl-NL" dirty="0"/>
              <a:t> in </a:t>
            </a:r>
            <a:r>
              <a:rPr lang="nl-NL" dirty="0" err="1"/>
              <a:t>SomToday</a:t>
            </a:r>
            <a:endParaRPr lang="nl-NL" dirty="0"/>
          </a:p>
          <a:p>
            <a:r>
              <a:rPr lang="nl-NL" dirty="0"/>
              <a:t>Overzetten DPF van leerlingen</a:t>
            </a:r>
          </a:p>
        </p:txBody>
      </p:sp>
    </p:spTree>
    <p:extLst>
      <p:ext uri="{BB962C8B-B14F-4D97-AF65-F5344CB8AC3E}">
        <p14:creationId xmlns:p14="http://schemas.microsoft.com/office/powerpoint/2010/main" val="222641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via Klassenboek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3234" y="2715462"/>
            <a:ext cx="10383455" cy="39575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Via het klassenboek</a:t>
            </a:r>
          </a:p>
          <a:p>
            <a:r>
              <a:rPr lang="nl-NL" dirty="0"/>
              <a:t>(kan ook via Studiewijzer; volgt nog . Zie handleiding blz.13)</a:t>
            </a:r>
          </a:p>
          <a:p>
            <a:r>
              <a:rPr lang="nl-NL" dirty="0"/>
              <a:t>Via Home &gt; kies groep : bv 2ABNe 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Let op !!!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Het kan zijn dat je geen klassen op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deze manier ziet staan -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Zie volgende dia : Huiswerk opgeven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                            zonder klas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28" y="3424475"/>
            <a:ext cx="5229220" cy="3433526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4166647" y="3846136"/>
            <a:ext cx="1525886" cy="3548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4157514" y="3876747"/>
            <a:ext cx="4688383" cy="17229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7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zonder klas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8" y="2300141"/>
            <a:ext cx="4873658" cy="2385145"/>
          </a:xfrm>
        </p:spPr>
      </p:pic>
      <p:sp>
        <p:nvSpPr>
          <p:cNvPr id="5" name="Tekstvak 4"/>
          <p:cNvSpPr txBox="1"/>
          <p:nvPr/>
        </p:nvSpPr>
        <p:spPr>
          <a:xfrm>
            <a:off x="641022" y="2752627"/>
            <a:ext cx="4722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Klik dan op “afwezigheidsregistratie”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Vervolgens op “Huiswerk”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Ga verder naar dia 13 van deze PP  </a:t>
            </a:r>
          </a:p>
          <a:p>
            <a:r>
              <a:rPr lang="nl-NL" dirty="0">
                <a:solidFill>
                  <a:prstClr val="black"/>
                </a:solidFill>
              </a:rPr>
              <a:t>(Huiswerk opgeven via klassenboek 3)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5052767" y="3044858"/>
            <a:ext cx="3261674" cy="7164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24" y="4977005"/>
            <a:ext cx="6119522" cy="1301922"/>
          </a:xfrm>
          <a:prstGeom prst="rect">
            <a:avLst/>
          </a:prstGeom>
        </p:spPr>
      </p:pic>
      <p:cxnSp>
        <p:nvCxnSpPr>
          <p:cNvPr id="15" name="Rechte verbindingslijn met pijl 14"/>
          <p:cNvCxnSpPr/>
          <p:nvPr/>
        </p:nvCxnSpPr>
        <p:spPr>
          <a:xfrm>
            <a:off x="3912124" y="3761295"/>
            <a:ext cx="3230425" cy="20077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1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via Klassenboek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Klik op klassenboek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Klik op tab huiswerk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37" y="2603500"/>
            <a:ext cx="4389454" cy="2105024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3574364" y="2603500"/>
            <a:ext cx="2185413" cy="2528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72" y="5149473"/>
            <a:ext cx="5599741" cy="1140789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3792752" y="5177754"/>
            <a:ext cx="3003974" cy="9361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69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via Klassenboek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Je ziet het volgende </a:t>
            </a:r>
          </a:p>
          <a:p>
            <a:pPr marL="0" indent="0">
              <a:buNone/>
            </a:pPr>
            <a:r>
              <a:rPr lang="nl-NL" dirty="0"/>
              <a:t>				scherm:</a:t>
            </a:r>
          </a:p>
          <a:p>
            <a:pPr marL="0" indent="0">
              <a:buNone/>
            </a:pPr>
            <a:r>
              <a:rPr lang="nl-NL" dirty="0"/>
              <a:t>    Lees Handleidingblz. 14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Klik op </a:t>
            </a:r>
          </a:p>
          <a:p>
            <a:pPr marL="0" indent="0">
              <a:buNone/>
            </a:pPr>
            <a:r>
              <a:rPr lang="nl-NL" dirty="0"/>
              <a:t>     “huiswerk toevoegen”: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09" y="2368391"/>
            <a:ext cx="7204004" cy="4489609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2471428" y="5766978"/>
            <a:ext cx="2609619" cy="765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9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via Klassenboek (4)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ziet nu het scherm waar je huiswerk invoert: </a:t>
            </a:r>
          </a:p>
          <a:p>
            <a:r>
              <a:rPr lang="nl-NL" dirty="0"/>
              <a:t>Lees handleiding blz. 14 en 15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4" y="2980481"/>
            <a:ext cx="7077156" cy="37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</a:t>
            </a:r>
            <a:r>
              <a:rPr lang="nl-NL" dirty="0"/>
              <a:t> in </a:t>
            </a:r>
            <a:r>
              <a:rPr lang="nl-NL" dirty="0" err="1"/>
              <a:t>SomToday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het scherm waar je huiswerk invoert kun je ook de URL van </a:t>
            </a:r>
            <a:r>
              <a:rPr lang="nl-NL" dirty="0" err="1"/>
              <a:t>WikiWijs</a:t>
            </a:r>
            <a:r>
              <a:rPr lang="nl-NL" dirty="0"/>
              <a:t> invoeren .</a:t>
            </a:r>
          </a:p>
          <a:p>
            <a:r>
              <a:rPr lang="nl-NL" dirty="0"/>
              <a:t>Leerlingen klikken daarop en </a:t>
            </a:r>
          </a:p>
          <a:p>
            <a:pPr marL="0" indent="0">
              <a:buNone/>
            </a:pPr>
            <a:r>
              <a:rPr lang="nl-NL" dirty="0"/>
              <a:t>	worden direct doorgestuurd </a:t>
            </a:r>
          </a:p>
          <a:p>
            <a:pPr marL="0" indent="0">
              <a:buNone/>
            </a:pPr>
            <a:r>
              <a:rPr lang="nl-NL" dirty="0"/>
              <a:t>	naar </a:t>
            </a:r>
            <a:r>
              <a:rPr lang="nl-NL" dirty="0" err="1"/>
              <a:t>WikiWijs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Klik op dat blauwe blokje URL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4" y="2980481"/>
            <a:ext cx="7077156" cy="3789122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9331809" y="2790182"/>
            <a:ext cx="1169116" cy="30429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48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EBEBEB"/>
                </a:solidFill>
              </a:rPr>
              <a:t>WikiWijs</a:t>
            </a:r>
            <a:r>
              <a:rPr lang="nl-NL" dirty="0">
                <a:solidFill>
                  <a:srgbClr val="EBEBEB"/>
                </a:solidFill>
              </a:rPr>
              <a:t> in </a:t>
            </a:r>
            <a:r>
              <a:rPr lang="nl-NL" dirty="0" err="1">
                <a:solidFill>
                  <a:srgbClr val="EBEBEB"/>
                </a:solidFill>
              </a:rPr>
              <a:t>SomToday</a:t>
            </a:r>
            <a:r>
              <a:rPr lang="nl-NL" dirty="0">
                <a:solidFill>
                  <a:srgbClr val="EBEBEB"/>
                </a:solidFill>
              </a:rPr>
              <a:t> (2)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ziet het volgende scherm:</a:t>
            </a:r>
          </a:p>
          <a:p>
            <a:r>
              <a:rPr lang="nl-NL" dirty="0"/>
              <a:t>Geef een omschrijving </a:t>
            </a:r>
          </a:p>
          <a:p>
            <a:pPr marL="0" indent="0">
              <a:buNone/>
            </a:pPr>
            <a:r>
              <a:rPr lang="nl-NL" dirty="0"/>
              <a:t>      van de betreffende URL</a:t>
            </a:r>
          </a:p>
          <a:p>
            <a:r>
              <a:rPr lang="nl-NL" dirty="0"/>
              <a:t>Plak de gekopieerde URL </a:t>
            </a:r>
          </a:p>
          <a:p>
            <a:pPr marL="0" indent="0">
              <a:buNone/>
            </a:pPr>
            <a:r>
              <a:rPr lang="nl-NL" dirty="0"/>
              <a:t>     uit </a:t>
            </a:r>
            <a:r>
              <a:rPr lang="nl-NL" dirty="0" err="1"/>
              <a:t>WikiWijs</a:t>
            </a:r>
            <a:r>
              <a:rPr lang="nl-NL" dirty="0"/>
              <a:t> bij URL</a:t>
            </a:r>
          </a:p>
          <a:p>
            <a:r>
              <a:rPr lang="nl-NL" dirty="0"/>
              <a:t>Klik op Opslaan</a:t>
            </a:r>
          </a:p>
          <a:p>
            <a:r>
              <a:rPr lang="nl-NL" dirty="0"/>
              <a:t>Je URL staat nu bij het huiswerk.</a:t>
            </a:r>
          </a:p>
          <a:p>
            <a:r>
              <a:rPr lang="nl-NL" dirty="0"/>
              <a:t>Op deze manier kun je ook bestanden en een Wintoets toevoegen.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674986"/>
            <a:ext cx="4791744" cy="2553056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V="1">
            <a:off x="4193023" y="3951514"/>
            <a:ext cx="3458079" cy="3601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4193023" y="3219061"/>
            <a:ext cx="3458079" cy="34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68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3_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4_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5_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6_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423</Words>
  <Application>Microsoft Office PowerPoint</Application>
  <PresentationFormat>Breedbeeld</PresentationFormat>
  <Paragraphs>98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Ion-directiekamer</vt:lpstr>
      <vt:lpstr>1_Ion-directiekamer</vt:lpstr>
      <vt:lpstr>2_Ion-directiekamer</vt:lpstr>
      <vt:lpstr>3_Ion-directiekamer</vt:lpstr>
      <vt:lpstr>4_Ion-directiekamer</vt:lpstr>
      <vt:lpstr>5_Ion-directiekamer</vt:lpstr>
      <vt:lpstr>6_Ion-directiekamer</vt:lpstr>
      <vt:lpstr>Training SomToday/WikiWijs </vt:lpstr>
      <vt:lpstr>Wat doen we vandaag ?</vt:lpstr>
      <vt:lpstr>Huiswerk opgeven via Klassenboek (1)</vt:lpstr>
      <vt:lpstr>Huiswerk opgeven zonder klas</vt:lpstr>
      <vt:lpstr>Huiswerk opgeven via Klassenboek (2)</vt:lpstr>
      <vt:lpstr>Huiswerk opgeven via Klassenboek (3)</vt:lpstr>
      <vt:lpstr>Huiswerk opgeven via Klassenboek (4)</vt:lpstr>
      <vt:lpstr>WikiWijs in SomToday (1)</vt:lpstr>
      <vt:lpstr>WikiWijs in SomToday (2)</vt:lpstr>
      <vt:lpstr>WikiWijs (1)</vt:lpstr>
      <vt:lpstr>WikiWijs (2)</vt:lpstr>
      <vt:lpstr>WikiWijs (3)</vt:lpstr>
      <vt:lpstr>WikiWijs (4)</vt:lpstr>
      <vt:lpstr>DPF van leerlingen overzetten (1) </vt:lpstr>
      <vt:lpstr>DPF van leerlingen overzetten (2)</vt:lpstr>
      <vt:lpstr>Zelf aan de slag !!!! </vt:lpstr>
    </vt:vector>
  </TitlesOfParts>
  <Company>Het Hooghuis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SomToday</dc:title>
  <dc:creator>Wildenberg, NPHM (Natasja) van den</dc:creator>
  <cp:lastModifiedBy>Wildenberg, NPHM (Natasja) van den</cp:lastModifiedBy>
  <cp:revision>9</cp:revision>
  <dcterms:created xsi:type="dcterms:W3CDTF">2016-05-17T08:43:48Z</dcterms:created>
  <dcterms:modified xsi:type="dcterms:W3CDTF">2016-05-18T07:13:12Z</dcterms:modified>
</cp:coreProperties>
</file>